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262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41417-F807-40AE-A9C3-F9484E939E7A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BCE05-DB7A-4957-8D6E-D7F5B9291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407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BCE05-DB7A-4957-8D6E-D7F5B92919B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09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BCE05-DB7A-4957-8D6E-D7F5B92919B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9052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5630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367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880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7666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06075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125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996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427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0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34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361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58802A5-B32E-47D6-9540-CEE29790AFB8}" type="datetimeFigureOut">
              <a:rPr lang="ru-RU" smtClean="0"/>
              <a:pPr/>
              <a:t>2022-08-03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41CB685-18E9-4AC5-BBB0-2D7DAC8FA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68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B69ED96-5EFC-44FD-B5CE-EDFBFA7BE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070" y="3896930"/>
            <a:ext cx="8767860" cy="1388165"/>
          </a:xfrm>
        </p:spPr>
        <p:txBody>
          <a:bodyPr>
            <a:normAutofit/>
          </a:bodyPr>
          <a:lstStyle/>
          <a:p>
            <a:r>
              <a:rPr lang="tt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Максат: 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Безнең якта үсүче бөртекле культураларны өйрәнү.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4C994C8-C250-464B-BB97-CA6BE6868281}"/>
              </a:ext>
            </a:extLst>
          </p:cNvPr>
          <p:cNvSpPr txBox="1"/>
          <p:nvPr/>
        </p:nvSpPr>
        <p:spPr>
          <a:xfrm>
            <a:off x="925778" y="2221723"/>
            <a:ext cx="97277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</a:t>
            </a:r>
            <a:r>
              <a:rPr lang="ru-RU" sz="4400" b="1" dirty="0" err="1" smtClean="0"/>
              <a:t>Интерактив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уен</a:t>
            </a:r>
            <a:endParaRPr lang="ru-RU" sz="4400" b="1" dirty="0"/>
          </a:p>
          <a:p>
            <a:pPr algn="ctr"/>
            <a:r>
              <a:rPr lang="ru-RU" sz="4400" b="1" dirty="0" smtClean="0"/>
              <a:t>«</a:t>
            </a:r>
            <a:r>
              <a:rPr lang="ru-RU" sz="4400" b="1" dirty="0" err="1" smtClean="0"/>
              <a:t>Тычканга</a:t>
            </a:r>
            <a:r>
              <a:rPr lang="ru-RU" sz="4400" b="1" dirty="0" smtClean="0"/>
              <a:t> ярд</a:t>
            </a:r>
            <a:r>
              <a:rPr lang="tt-RU" sz="4400" b="1" dirty="0" smtClean="0"/>
              <a:t>ә</a:t>
            </a:r>
            <a:r>
              <a:rPr lang="ru-RU" sz="4400" b="1" dirty="0" smtClean="0"/>
              <a:t>м </a:t>
            </a:r>
            <a:r>
              <a:rPr lang="ru-RU" sz="4400" b="1" dirty="0" err="1" smtClean="0"/>
              <a:t>итик</a:t>
            </a:r>
            <a:r>
              <a:rPr lang="ru-RU" sz="4400" b="1" dirty="0" smtClean="0"/>
              <a:t> »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441439A-8856-4B1D-B2E4-6E560C7E28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4006" y="395896"/>
            <a:ext cx="3432517" cy="2423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6565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62F277A-4C01-40B2-ACB7-811774CCB9DB}"/>
              </a:ext>
            </a:extLst>
          </p:cNvPr>
          <p:cNvSpPr txBox="1"/>
          <p:nvPr/>
        </p:nvSpPr>
        <p:spPr>
          <a:xfrm>
            <a:off x="7171004" y="4059629"/>
            <a:ext cx="1077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пшеница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473F25-7623-4D9A-8106-661D899B66F6}"/>
              </a:ext>
            </a:extLst>
          </p:cNvPr>
          <p:cNvSpPr txBox="1"/>
          <p:nvPr/>
        </p:nvSpPr>
        <p:spPr>
          <a:xfrm>
            <a:off x="10152093" y="40114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рис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4AA0A7B-7D9C-4C3D-90A5-E45E64C10E0F}"/>
              </a:ext>
            </a:extLst>
          </p:cNvPr>
          <p:cNvSpPr txBox="1"/>
          <p:nvPr/>
        </p:nvSpPr>
        <p:spPr>
          <a:xfrm>
            <a:off x="9913247" y="5907844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семечки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79938D1-53A4-4152-990B-C34C65670191}"/>
              </a:ext>
            </a:extLst>
          </p:cNvPr>
          <p:cNvSpPr txBox="1"/>
          <p:nvPr/>
        </p:nvSpPr>
        <p:spPr>
          <a:xfrm>
            <a:off x="7242684" y="5912049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горох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9358854D-8D97-4A1B-89B9-EF620F96A7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571" y="365834"/>
            <a:ext cx="5673198" cy="4979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DD3D10E0-C0F5-4969-A53E-2A83BCD8AB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60" y="2388841"/>
            <a:ext cx="3288187" cy="2188794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57AE1388-C51B-4AE7-9CF5-735343694D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0037" y="1859202"/>
            <a:ext cx="2186971" cy="218697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B441439A-8856-4B1D-B2E4-6E560C7E287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0921" y="227084"/>
            <a:ext cx="2662282" cy="1879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788B4C7F-8667-4880-BF04-8B6DCA0D637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785" y="2200314"/>
            <a:ext cx="3375009" cy="2246587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2C17C82A-31C3-425D-97F9-39134382F03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074" y="4059629"/>
            <a:ext cx="2310557" cy="2310557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CDC626F7-16DE-4DA6-A201-B2FBDA8FDB4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1506" y="2122337"/>
            <a:ext cx="2455298" cy="2455298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499C5191-BA3C-4CFB-AF93-9D4915CF5B9A}"/>
              </a:ext>
            </a:extLst>
          </p:cNvPr>
          <p:cNvSpPr txBox="1"/>
          <p:nvPr/>
        </p:nvSpPr>
        <p:spPr>
          <a:xfrm>
            <a:off x="4021433" y="2538493"/>
            <a:ext cx="6488396" cy="135421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Дөге безнең </a:t>
            </a:r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якта</a:t>
            </a:r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 усми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66B8C87-0114-402A-961B-607CF283BAF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9411" y="4196150"/>
            <a:ext cx="3074627" cy="20375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27F3822-E8AA-42D1-A675-8FA9B6B49D0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4016" y="462149"/>
            <a:ext cx="2822624" cy="18705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17068F3-2020-40B4-9FBB-ADC2BE885A99}"/>
              </a:ext>
            </a:extLst>
          </p:cNvPr>
          <p:cNvSpPr txBox="1"/>
          <p:nvPr/>
        </p:nvSpPr>
        <p:spPr>
          <a:xfrm>
            <a:off x="8783355" y="573206"/>
            <a:ext cx="2832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Тычканга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ярд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әм итик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062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89F07B3-4C4F-4C7E-BE42-A971C7FA1FFB}"/>
              </a:ext>
            </a:extLst>
          </p:cNvPr>
          <p:cNvSpPr txBox="1"/>
          <p:nvPr/>
        </p:nvSpPr>
        <p:spPr>
          <a:xfrm>
            <a:off x="8551726" y="6239380"/>
            <a:ext cx="90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оливки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2B6237F-86F7-46AB-9C8B-0CF883B7EBAF}"/>
              </a:ext>
            </a:extLst>
          </p:cNvPr>
          <p:cNvSpPr txBox="1"/>
          <p:nvPr/>
        </p:nvSpPr>
        <p:spPr>
          <a:xfrm>
            <a:off x="10039083" y="4384239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кукуруза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4288A3F-BDDA-44CF-8741-367E363B3783}"/>
              </a:ext>
            </a:extLst>
          </p:cNvPr>
          <p:cNvSpPr txBox="1"/>
          <p:nvPr/>
        </p:nvSpPr>
        <p:spPr>
          <a:xfrm>
            <a:off x="7007683" y="485964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гречка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109094B-580E-45B7-BCC9-BE2119B97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278" y="348295"/>
            <a:ext cx="4762500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9358854D-8D97-4A1B-89B9-EF620F96A7F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571" y="365834"/>
            <a:ext cx="5673198" cy="4979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Рисунок 49">
            <a:extLst>
              <a:ext uri="{FF2B5EF4-FFF2-40B4-BE49-F238E27FC236}">
                <a16:creationId xmlns="" xmlns:a16="http://schemas.microsoft.com/office/drawing/2014/main" id="{BEA6A6C0-CAE2-4AFB-B66B-565D7DD06DA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913" y="2338899"/>
            <a:ext cx="2789074" cy="1800945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4DB460F1-68D6-4481-A984-C21177AFE07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131" y="1159910"/>
            <a:ext cx="1763765" cy="1258152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47FA6A67-F965-4E06-AF5A-87E93B1CBC1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746" y="2857622"/>
            <a:ext cx="3188112" cy="2058609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F0205E6A-B4B8-43CE-B90E-2CB4AE7C1DB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079" y="3018743"/>
            <a:ext cx="2093633" cy="1493458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499C5191-BA3C-4CFB-AF93-9D4915CF5B9A}"/>
              </a:ext>
            </a:extLst>
          </p:cNvPr>
          <p:cNvSpPr txBox="1"/>
          <p:nvPr/>
        </p:nvSpPr>
        <p:spPr>
          <a:xfrm>
            <a:off x="2321169" y="2451575"/>
            <a:ext cx="7050154" cy="135421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Зәйтүн безнең якта үсми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9D1FB9B-6160-4CF8-A032-47C68B3254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397" y="4451096"/>
            <a:ext cx="2320638" cy="18527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47119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101839F-B086-4A5C-932C-E9DA83F476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798" y="275050"/>
            <a:ext cx="3660888" cy="25626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3A4A6FB-0BA2-4043-9B12-73E2BBDE1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304" y="290831"/>
            <a:ext cx="6477000" cy="54195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FBB10EF-29CA-4BCC-AB1D-1A4709B633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16" y="3178238"/>
            <a:ext cx="1767840" cy="1767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B0D6A52-6F40-4665-BC13-1F510AE9715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980" y="3699509"/>
            <a:ext cx="1767840" cy="12610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D08673B7-3C3D-4197-AC0E-8639A7803BE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3884" y="5030577"/>
            <a:ext cx="1958340" cy="195834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F5ACEF7-AE48-45A9-B79E-69934ADB14C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862" y="4543281"/>
            <a:ext cx="3410138" cy="226997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629E93B8-2551-48F9-8D4E-76B7C535D7E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0463" y="2140477"/>
            <a:ext cx="1767993" cy="126198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3270BDF3-9A83-4B53-A708-492CA75F6EF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7911" y="878961"/>
            <a:ext cx="1767993" cy="176799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AB286407-D17D-4BD1-8784-11F53506DA0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007" y="2523502"/>
            <a:ext cx="2267909" cy="226790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FF03972D-F7AE-4C7C-9549-4585EC25238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1987" y="1401920"/>
            <a:ext cx="3407959" cy="22740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B2C803D-2B54-43F3-9C5A-37AF19ED827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48" y="4837773"/>
            <a:ext cx="2185878" cy="17451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0459608-9760-40F4-AEF8-8BDD3D21DEDA}"/>
              </a:ext>
            </a:extLst>
          </p:cNvPr>
          <p:cNvSpPr txBox="1"/>
          <p:nvPr/>
        </p:nvSpPr>
        <p:spPr>
          <a:xfrm>
            <a:off x="3099519" y="1129443"/>
            <a:ext cx="7817009" cy="135421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Зәйтүн ботка пешерү өчен кулланылмый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4F770F2-43E4-4C78-9F86-705368C6BC5F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976" y="4667652"/>
            <a:ext cx="3090672" cy="204814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34AC934-A33E-4B4F-91C3-803DE143C3A6}"/>
              </a:ext>
            </a:extLst>
          </p:cNvPr>
          <p:cNvSpPr txBox="1"/>
          <p:nvPr/>
        </p:nvSpPr>
        <p:spPr>
          <a:xfrm>
            <a:off x="3059703" y="3842209"/>
            <a:ext cx="8222586" cy="163121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Көнбагыштан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ботка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пешереп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булмый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1783602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31" grpId="0" animBg="1"/>
      <p:bldP spid="31" grpId="1" animBg="1"/>
    </p:bld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419</TotalTime>
  <Words>50</Words>
  <Application>Microsoft Office PowerPoint</Application>
  <PresentationFormat>Произвольный</PresentationFormat>
  <Paragraphs>18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Базис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Олеся</dc:creator>
  <cp:lastModifiedBy>Сабирзянова</cp:lastModifiedBy>
  <cp:revision>69</cp:revision>
  <dcterms:created xsi:type="dcterms:W3CDTF">2020-12-10T13:17:48Z</dcterms:created>
  <dcterms:modified xsi:type="dcterms:W3CDTF">2022-08-03T08:30:18Z</dcterms:modified>
</cp:coreProperties>
</file>